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147479149" r:id="rId5"/>
    <p:sldId id="2147479150" r:id="rId6"/>
    <p:sldId id="2147479151" r:id="rId7"/>
    <p:sldId id="2147479161" r:id="rId8"/>
    <p:sldId id="2147479152" r:id="rId9"/>
    <p:sldId id="2147479153" r:id="rId10"/>
    <p:sldId id="2147479154" r:id="rId11"/>
    <p:sldId id="2147479155" r:id="rId12"/>
    <p:sldId id="2147479160" r:id="rId13"/>
    <p:sldId id="2147479156" r:id="rId14"/>
    <p:sldId id="2147479158" r:id="rId15"/>
    <p:sldId id="2147479159" r:id="rId16"/>
    <p:sldId id="21474791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52"/>
            <p14:sldId id="2147479153"/>
            <p14:sldId id="2147479154"/>
            <p14:sldId id="2147479155"/>
            <p14:sldId id="2147479160"/>
            <p14:sldId id="2147479156"/>
            <p14:sldId id="2147479158"/>
            <p14:sldId id="2147479159"/>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50" dt="2025-01-16T11:00:45.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266" autoAdjust="0"/>
  </p:normalViewPr>
  <p:slideViewPr>
    <p:cSldViewPr snapToGrid="0">
      <p:cViewPr>
        <p:scale>
          <a:sx n="100" d="100"/>
          <a:sy n="100" d="100"/>
        </p:scale>
        <p:origin x="67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16T11:01:46.601" v="1106" actId="1076"/>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add del mod ord">
          <ac:chgData name="Wieching, Levin (SE-7/3AFS2K)" userId="98420e42-2ee7-4e41-8b7c-b6844ebc3566" providerId="ADAL" clId="{30C1DFEA-16ED-4199-AB01-5580335FBE80}" dt="2025-01-16T07:26:15.570" v="147" actId="700"/>
          <ac:spMkLst>
            <pc:docMk/>
            <pc:sldMk cId="1330236278" sldId="2147479149"/>
            <ac:spMk id="3" creationId="{9ACF9E37-DC84-2B62-024B-8A7D701BA5F2}"/>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modSp mod">
        <pc:chgData name="Wieching, Levin (SE-7/3AFS2K)" userId="98420e42-2ee7-4e41-8b7c-b6844ebc3566" providerId="ADAL" clId="{30C1DFEA-16ED-4199-AB01-5580335FBE80}" dt="2025-01-16T10:28:25.521" v="637" actId="20577"/>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sldChg>
      <pc:sldChg chg="modSp mod">
        <pc:chgData name="Wieching, Levin (SE-7/3AFS2K)" userId="98420e42-2ee7-4e41-8b7c-b6844ebc3566" providerId="ADAL" clId="{30C1DFEA-16ED-4199-AB01-5580335FBE80}" dt="2025-01-16T07:03:59.246" v="26" actId="20577"/>
        <pc:sldMkLst>
          <pc:docMk/>
          <pc:sldMk cId="739316377" sldId="2147479152"/>
        </pc:sldMkLst>
        <pc:spChg chg="mod">
          <ac:chgData name="Wieching, Levin (SE-7/3AFS2K)" userId="98420e42-2ee7-4e41-8b7c-b6844ebc3566" providerId="ADAL" clId="{30C1DFEA-16ED-4199-AB01-5580335FBE80}" dt="2025-01-16T07:03:59.246" v="26" actId="20577"/>
          <ac:spMkLst>
            <pc:docMk/>
            <pc:sldMk cId="739316377" sldId="2147479152"/>
            <ac:spMk id="5" creationId="{5DBC5DD1-9D0A-5D42-B896-AC59A0D98929}"/>
          </ac:spMkLst>
        </pc:spChg>
      </pc:sldChg>
      <pc:sldChg chg="modSp mod">
        <pc:chgData name="Wieching, Levin (SE-7/3AFS2K)" userId="98420e42-2ee7-4e41-8b7c-b6844ebc3566" providerId="ADAL" clId="{30C1DFEA-16ED-4199-AB01-5580335FBE80}" dt="2025-01-16T10:24:43.274" v="624" actId="20577"/>
        <pc:sldMkLst>
          <pc:docMk/>
          <pc:sldMk cId="2996992999" sldId="2147479153"/>
        </pc:sldMkLst>
        <pc:spChg chg="mod">
          <ac:chgData name="Wieching, Levin (SE-7/3AFS2K)" userId="98420e42-2ee7-4e41-8b7c-b6844ebc3566" providerId="ADAL" clId="{30C1DFEA-16ED-4199-AB01-5580335FBE80}" dt="2025-01-16T10:24:43.274" v="624" actId="20577"/>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07:16:37.672" v="92" actId="1076"/>
        <pc:sldMkLst>
          <pc:docMk/>
          <pc:sldMk cId="1800699034" sldId="2147479154"/>
        </pc:sldMkLst>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6T10:21:28.178" v="529" actId="113"/>
        <pc:sldMkLst>
          <pc:docMk/>
          <pc:sldMk cId="249048016" sldId="2147479155"/>
        </pc:sldMkLst>
        <pc:spChg chg="mod">
          <ac:chgData name="Wieching, Levin (SE-7/3AFS2K)" userId="98420e42-2ee7-4e41-8b7c-b6844ebc3566" providerId="ADAL" clId="{30C1DFEA-16ED-4199-AB01-5580335FBE80}" dt="2025-01-16T10:21:28.178" v="529" actId="11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07:08:08.755" v="40" actId="1038"/>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07:37:44.711" v="264" actId="14826"/>
        <pc:sldMkLst>
          <pc:docMk/>
          <pc:sldMk cId="2611236321" sldId="2147479156"/>
        </pc:sldMkLst>
        <pc:spChg chg="mod">
          <ac:chgData name="Wieching, Levin (SE-7/3AFS2K)" userId="98420e42-2ee7-4e41-8b7c-b6844ebc3566" providerId="ADAL" clId="{30C1DFEA-16ED-4199-AB01-5580335FBE80}" dt="2025-01-16T07:27:51.431" v="255" actId="20577"/>
          <ac:spMkLst>
            <pc:docMk/>
            <pc:sldMk cId="2611236321" sldId="2147479156"/>
            <ac:spMk id="5" creationId="{0EA33BB2-B1B2-6447-C578-D53862BB48ED}"/>
          </ac:spMkLst>
        </pc:spChg>
        <pc:picChg chg="del mod">
          <ac:chgData name="Wieching, Levin (SE-7/3AFS2K)" userId="98420e42-2ee7-4e41-8b7c-b6844ebc3566" providerId="ADAL" clId="{30C1DFEA-16ED-4199-AB01-5580335FBE80}" dt="2025-01-16T07:30:12.299" v="256" actId="478"/>
          <ac:picMkLst>
            <pc:docMk/>
            <pc:sldMk cId="2611236321" sldId="2147479156"/>
            <ac:picMk id="8" creationId="{F2603DE8-2F8F-4A82-A3B2-586C49F77948}"/>
          </ac:picMkLst>
        </pc:pic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09:46:45.860" v="328" actId="20577"/>
        <pc:sldMkLst>
          <pc:docMk/>
          <pc:sldMk cId="1363900557" sldId="2147479158"/>
        </pc:sldMkLst>
        <pc:spChg chg="mod">
          <ac:chgData name="Wieching, Levin (SE-7/3AFS2K)" userId="98420e42-2ee7-4e41-8b7c-b6844ebc3566" providerId="ADAL" clId="{30C1DFEA-16ED-4199-AB01-5580335FBE80}" dt="2025-01-16T09:46:45.860" v="328" actId="20577"/>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16T08:11:00.377" v="320" actId="20577"/>
        <pc:sldMkLst>
          <pc:docMk/>
          <pc:sldMk cId="2067226142" sldId="2147479159"/>
        </pc:sldMkLst>
        <pc:spChg chg="mod">
          <ac:chgData name="Wieching, Levin (SE-7/3AFS2K)" userId="98420e42-2ee7-4e41-8b7c-b6844ebc3566" providerId="ADAL" clId="{30C1DFEA-16ED-4199-AB01-5580335FBE80}" dt="2025-01-16T08:11:00.377" v="320" actId="20577"/>
          <ac:spMkLst>
            <pc:docMk/>
            <pc:sldMk cId="2067226142" sldId="2147479159"/>
            <ac:spMk id="5" creationId="{DA55E55E-5949-C51E-BB7F-C41948DE52BF}"/>
          </ac:spMkLst>
        </pc:spChg>
      </pc:sldChg>
      <pc:sldChg chg="addSp modSp mod">
        <pc:chgData name="Wieching, Levin (SE-7/3AFS2K)" userId="98420e42-2ee7-4e41-8b7c-b6844ebc3566" providerId="ADAL" clId="{30C1DFEA-16ED-4199-AB01-5580335FBE80}" dt="2025-01-16T10:39:54.776" v="997" actId="20577"/>
        <pc:sldMkLst>
          <pc:docMk/>
          <pc:sldMk cId="3624263447" sldId="2147479160"/>
        </pc:sldMkLst>
        <pc:spChg chg="add mod">
          <ac:chgData name="Wieching, Levin (SE-7/3AFS2K)" userId="98420e42-2ee7-4e41-8b7c-b6844ebc3566" providerId="ADAL" clId="{30C1DFEA-16ED-4199-AB01-5580335FBE80}" dt="2025-01-16T10:38:50.719" v="970" actId="20577"/>
          <ac:spMkLst>
            <pc:docMk/>
            <pc:sldMk cId="3624263447" sldId="2147479160"/>
            <ac:spMk id="3" creationId="{3C6BE910-364A-768B-2622-D24EF606FFFE}"/>
          </ac:spMkLst>
        </pc:spChg>
        <pc:spChg chg="add">
          <ac:chgData name="Wieching, Levin (SE-7/3AFS2K)" userId="98420e42-2ee7-4e41-8b7c-b6844ebc3566" providerId="ADAL" clId="{30C1DFEA-16ED-4199-AB01-5580335FBE80}" dt="2025-01-16T10:33:52.497" v="798"/>
          <ac:spMkLst>
            <pc:docMk/>
            <pc:sldMk cId="3624263447" sldId="2147479160"/>
            <ac:spMk id="5" creationId="{68F97787-1021-7ED7-C60D-F9184B3A085C}"/>
          </ac:spMkLst>
        </pc:spChg>
        <pc:spChg chg="mod">
          <ac:chgData name="Wieching, Levin (SE-7/3AFS2K)" userId="98420e42-2ee7-4e41-8b7c-b6844ebc3566" providerId="ADAL" clId="{30C1DFEA-16ED-4199-AB01-5580335FBE80}" dt="2025-01-16T10:39:54.776" v="997" actId="20577"/>
          <ac:spMkLst>
            <pc:docMk/>
            <pc:sldMk cId="3624263447" sldId="2147479160"/>
            <ac:spMk id="9" creationId="{0ED073CC-172B-475E-A4CE-E4018813E4D2}"/>
          </ac:spMkLst>
        </pc:spChg>
        <pc:spChg chg="add">
          <ac:chgData name="Wieching, Levin (SE-7/3AFS2K)" userId="98420e42-2ee7-4e41-8b7c-b6844ebc3566" providerId="ADAL" clId="{30C1DFEA-16ED-4199-AB01-5580335FBE80}" dt="2025-01-16T10:34:00.969" v="799"/>
          <ac:spMkLst>
            <pc:docMk/>
            <pc:sldMk cId="3624263447" sldId="2147479160"/>
            <ac:spMk id="10" creationId="{A34E8DE6-7263-875A-7522-1FAA44255AE0}"/>
          </ac:spMkLst>
        </pc:spChg>
        <pc:picChg chg="mod">
          <ac:chgData name="Wieching, Levin (SE-7/3AFS2K)" userId="98420e42-2ee7-4e41-8b7c-b6844ebc3566" providerId="ADAL" clId="{30C1DFEA-16ED-4199-AB01-5580335FBE80}" dt="2025-01-16T07:31:55.895" v="263" actId="14100"/>
          <ac:picMkLst>
            <pc:docMk/>
            <pc:sldMk cId="3624263447" sldId="2147479160"/>
            <ac:picMk id="8" creationId="{6E150708-BD91-4E31-A444-B7BFF811BFEB}"/>
          </ac:picMkLst>
        </pc:picChg>
      </pc:sldChg>
      <pc:sldChg chg="addSp delSp modSp new mod modClrScheme chgLayout">
        <pc:chgData name="Wieching, Levin (SE-7/3AFS2K)" userId="98420e42-2ee7-4e41-8b7c-b6844ebc3566" providerId="ADAL" clId="{30C1DFEA-16ED-4199-AB01-5580335FBE80}" dt="2025-01-16T11:01:46.601" v="1106" actId="1076"/>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del">
          <ac:chgData name="Wieching, Levin (SE-7/3AFS2K)" userId="98420e42-2ee7-4e41-8b7c-b6844ebc3566" providerId="ADAL" clId="{30C1DFEA-16ED-4199-AB01-5580335FBE80}" dt="2025-01-16T07:24:01.802" v="110" actId="700"/>
          <ac:spMkLst>
            <pc:docMk/>
            <pc:sldMk cId="2674181991" sldId="2147479162"/>
            <ac:spMk id="4" creationId="{5FC6CE85-1BE3-67EB-1C70-54A058E5C456}"/>
          </ac:spMkLst>
        </pc:spChg>
        <pc:spChg chg="del">
          <ac:chgData name="Wieching, Levin (SE-7/3AFS2K)" userId="98420e42-2ee7-4e41-8b7c-b6844ebc3566" providerId="ADAL" clId="{30C1DFEA-16ED-4199-AB01-5580335FBE80}" dt="2025-01-16T07:24:01.802" v="110" actId="700"/>
          <ac:spMkLst>
            <pc:docMk/>
            <pc:sldMk cId="2674181991" sldId="2147479162"/>
            <ac:spMk id="5" creationId="{8EAA97A4-BB0D-F9CC-D0EE-DC8C51F8BCC2}"/>
          </ac:spMkLst>
        </pc:spChg>
        <pc:spChg chg="del">
          <ac:chgData name="Wieching, Levin (SE-7/3AFS2K)" userId="98420e42-2ee7-4e41-8b7c-b6844ebc3566" providerId="ADAL" clId="{30C1DFEA-16ED-4199-AB01-5580335FBE80}" dt="2025-01-16T07:24:01.802" v="110" actId="700"/>
          <ac:spMkLst>
            <pc:docMk/>
            <pc:sldMk cId="2674181991" sldId="2147479162"/>
            <ac:spMk id="6" creationId="{A1DB7FD4-F1F7-76C1-BBF3-502B1304EF35}"/>
          </ac:spMkLst>
        </pc:spChg>
        <pc:spChg chg="add del mod ord">
          <ac:chgData name="Wieching, Levin (SE-7/3AFS2K)" userId="98420e42-2ee7-4e41-8b7c-b6844ebc3566" providerId="ADAL" clId="{30C1DFEA-16ED-4199-AB01-5580335FBE80}" dt="2025-01-16T07:24:41.653" v="113" actId="700"/>
          <ac:spMkLst>
            <pc:docMk/>
            <pc:sldMk cId="2674181991" sldId="2147479162"/>
            <ac:spMk id="7" creationId="{8D7CFF1C-F57A-11C9-D614-89D22E91F59C}"/>
          </ac:spMkLst>
        </pc:spChg>
        <pc:spChg chg="add del mod ord">
          <ac:chgData name="Wieching, Levin (SE-7/3AFS2K)" userId="98420e42-2ee7-4e41-8b7c-b6844ebc3566" providerId="ADAL" clId="{30C1DFEA-16ED-4199-AB01-5580335FBE80}" dt="2025-01-16T07:24:41.653" v="113" actId="700"/>
          <ac:spMkLst>
            <pc:docMk/>
            <pc:sldMk cId="2674181991" sldId="2147479162"/>
            <ac:spMk id="8" creationId="{91C42DA7-A075-A8D6-B138-1EF1B76B5EA7}"/>
          </ac:spMkLst>
        </pc:spChg>
        <pc:spChg chg="add del mod ord">
          <ac:chgData name="Wieching, Levin (SE-7/3AFS2K)" userId="98420e42-2ee7-4e41-8b7c-b6844ebc3566" providerId="ADAL" clId="{30C1DFEA-16ED-4199-AB01-5580335FBE80}" dt="2025-01-16T07:24:41.653" v="113" actId="700"/>
          <ac:spMkLst>
            <pc:docMk/>
            <pc:sldMk cId="2674181991" sldId="2147479162"/>
            <ac:spMk id="9" creationId="{464BF4CE-6E9E-6C56-899E-8E8059853099}"/>
          </ac:spMkLst>
        </pc:spChg>
        <pc:spChg chg="add mod ord">
          <ac:chgData name="Wieching, Levin (SE-7/3AFS2K)" userId="98420e42-2ee7-4e41-8b7c-b6844ebc3566" providerId="ADAL" clId="{30C1DFEA-16ED-4199-AB01-5580335FBE80}" dt="2025-01-16T07:25:25.276" v="140" actId="403"/>
          <ac:spMkLst>
            <pc:docMk/>
            <pc:sldMk cId="2674181991" sldId="2147479162"/>
            <ac:spMk id="10" creationId="{50102822-BFB1-D508-3099-B1A60868A987}"/>
          </ac:spMkLst>
        </pc:spChg>
        <pc:spChg chg="add del mod ord">
          <ac:chgData name="Wieching, Levin (SE-7/3AFS2K)" userId="98420e42-2ee7-4e41-8b7c-b6844ebc3566" providerId="ADAL" clId="{30C1DFEA-16ED-4199-AB01-5580335FBE80}" dt="2025-01-16T10:57:08.155" v="1004" actId="478"/>
          <ac:spMkLst>
            <pc:docMk/>
            <pc:sldMk cId="2674181991" sldId="2147479162"/>
            <ac:spMk id="11" creationId="{F2C138CE-32A0-084F-D4DC-AEB1DD31B125}"/>
          </ac:spMkLst>
        </pc:spChg>
        <pc:spChg chg="add del mod ord">
          <ac:chgData name="Wieching, Levin (SE-7/3AFS2K)" userId="98420e42-2ee7-4e41-8b7c-b6844ebc3566" providerId="ADAL" clId="{30C1DFEA-16ED-4199-AB01-5580335FBE80}" dt="2025-01-16T07:25:34.758" v="143" actId="478"/>
          <ac:spMkLst>
            <pc:docMk/>
            <pc:sldMk cId="2674181991" sldId="2147479162"/>
            <ac:spMk id="12" creationId="{8B48EFEA-4F2B-0A80-55A7-6BC8B417FD72}"/>
          </ac:spMkLst>
        </pc:spChg>
        <pc:spChg chg="add mod">
          <ac:chgData name="Wieching, Levin (SE-7/3AFS2K)" userId="98420e42-2ee7-4e41-8b7c-b6844ebc3566" providerId="ADAL" clId="{30C1DFEA-16ED-4199-AB01-5580335FBE80}" dt="2025-01-16T11:01:46.601" v="1106" actId="1076"/>
          <ac:spMkLst>
            <pc:docMk/>
            <pc:sldMk cId="2674181991" sldId="2147479162"/>
            <ac:spMk id="13" creationId="{D53383EF-30D2-B38D-49F5-0A7618E14B15}"/>
          </ac:spMkLst>
        </pc:spChg>
        <pc:picChg chg="add mod">
          <ac:chgData name="Wieching, Levin (SE-7/3AFS2K)" userId="98420e42-2ee7-4e41-8b7c-b6844ebc3566" providerId="ADAL" clId="{30C1DFEA-16ED-4199-AB01-5580335FBE80}" dt="2025-01-16T10:59:09.284" v="1014" actId="1076"/>
          <ac:picMkLst>
            <pc:docMk/>
            <pc:sldMk cId="2674181991" sldId="2147479162"/>
            <ac:picMk id="5" creationId="{0C2DD632-EA95-FA8C-5B6C-2D721157615C}"/>
          </ac:picMkLst>
        </pc:picChg>
        <pc:picChg chg="add mod">
          <ac:chgData name="Wieching, Levin (SE-7/3AFS2K)" userId="98420e42-2ee7-4e41-8b7c-b6844ebc3566" providerId="ADAL" clId="{30C1DFEA-16ED-4199-AB01-5580335FBE80}" dt="2025-01-16T10:59:01.690" v="1013" actId="1076"/>
          <ac:picMkLst>
            <pc:docMk/>
            <pc:sldMk cId="2674181991" sldId="2147479162"/>
            <ac:picMk id="7" creationId="{ABD262F7-B183-B38D-BF29-8F625D42B330}"/>
          </ac:picMkLst>
        </pc:picChg>
        <pc:inkChg chg="add">
          <ac:chgData name="Wieching, Levin (SE-7/3AFS2K)" userId="98420e42-2ee7-4e41-8b7c-b6844ebc3566" providerId="ADAL" clId="{30C1DFEA-16ED-4199-AB01-5580335FBE80}" dt="2025-01-16T10:59:44.705" v="1015" actId="9405"/>
          <ac:inkMkLst>
            <pc:docMk/>
            <pc:sldMk cId="2674181991" sldId="2147479162"/>
            <ac:inkMk id="8" creationId="{5B6B43F6-47F1-76D4-A0C5-8BAC41664916}"/>
          </ac:inkMkLst>
        </pc:inkChg>
        <pc:inkChg chg="add">
          <ac:chgData name="Wieching, Levin (SE-7/3AFS2K)" userId="98420e42-2ee7-4e41-8b7c-b6844ebc3566" providerId="ADAL" clId="{30C1DFEA-16ED-4199-AB01-5580335FBE80}" dt="2025-01-16T11:00:02.672" v="1016" actId="9405"/>
          <ac:inkMkLst>
            <pc:docMk/>
            <pc:sldMk cId="2674181991" sldId="2147479162"/>
            <ac:inkMk id="9" creationId="{67190AB0-D5C6-0C99-89BB-E3486F12FCF7}"/>
          </ac:inkMkLst>
        </pc:inkChg>
        <pc:inkChg chg="add">
          <ac:chgData name="Wieching, Levin (SE-7/3AFS2K)" userId="98420e42-2ee7-4e41-8b7c-b6844ebc3566" providerId="ADAL" clId="{30C1DFEA-16ED-4199-AB01-5580335FBE80}" dt="2025-01-16T11:00:12.982" v="1017" actId="9405"/>
          <ac:inkMkLst>
            <pc:docMk/>
            <pc:sldMk cId="2674181991" sldId="2147479162"/>
            <ac:inkMk id="12" creationId="{07B968D8-A47E-CC7E-8513-D1177ED44D3D}"/>
          </ac:inkMkLst>
        </pc:inkChg>
      </pc:sldChg>
      <pc:sldChg chg="new del">
        <pc:chgData name="Wieching, Levin (SE-7/3AFS2K)" userId="98420e42-2ee7-4e41-8b7c-b6844ebc3566" providerId="ADAL" clId="{30C1DFEA-16ED-4199-AB01-5580335FBE80}" dt="2025-01-16T10:28:06.570" v="626" actId="680"/>
        <pc:sldMkLst>
          <pc:docMk/>
          <pc:sldMk cId="3921226281" sldId="214747916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59:44.695"/>
    </inkml:context>
    <inkml:brush xml:id="br0">
      <inkml:brushProperty name="width" value="0.035" units="cm"/>
      <inkml:brushProperty name="height" value="0.035" units="cm"/>
      <inkml:brushProperty name="color" value="#FFFFFF"/>
    </inkml:brush>
  </inkml:definitions>
  <inkml:trace contextRef="#ctx0" brushRef="#br0">42 46 24575,'-3'1'0,"1"-1"0,-1 0 0,1 0 0,-1-1 0,1 1 0,-1-1 0,1 1 0,-1-1 0,1 0 0,0 0 0,-5-1 0,11-3 0,18 3 0,-10 4 0,-18 5 0,5-7 0,0 1 0,0-1 0,0 1 0,0 0 0,1-1 0,-1 1 0,0 0 0,0 0 0,1 0 0,-1 0 0,0-1 0,1 1 0,-1 0 0,1 0 0,-1 0 0,1 0 0,-1 2 0,1-2 0,-1-1 0,1 0 0,-1 1 0,0-1 0,1 0 0,-1 0 0,1 0 0,-1 1 0,0-1 0,1 0 0,-1 0 0,1 0 0,-1 0 0,0 0 0,1 0 0,-1 0 0,1 0 0,-1-1 0,0 1 0,1 0 0,-1 0 0,1 0 0,-1-1 0,1 1 0,-1 0 0,0 0 0,1-1 0,-1 1 0,0-1 0,-3-4 0,18 7 0,3 3 0,-23-5 0,4-1 0,0 1 0,0 0 0,0-1 0,0 0 0,0 1 0,0-1 0,0 0 0,0 0 0,1 0 0,-1 0 0,0 0 0,1 0 0,-1-1 0,-1-1 0,8-3 0,-4 6 0,-1 0 0,1 0 0,0 0 0,-1-1 0,1 1 0,-1 0 0,1 0 0,-1-1 0,1 1 0,-1-1 0,1 1 0,-1 0 0,1-1 0,-1 1 0,1-1 0,-1 1 0,0-1 0,1 1 0,-1-1 0,0 0 0,1 1 0,-1-1 0,0 1 0,0-1 0,0 0 0,1 1 0,-1-1 0,0 1 0,0-1 0,0 0 0,0 1 0,0-1 0,0 0 0,0 1 0,-1-1 0,1 0 0,0 1 0,0-1 0,0 1 0,-1-1 0,1 0 0,0 1 0,0-1 0,-1 0 0,0 1 0,1 0 0,0 0 0,0-1 0,-1 1 0,1 0 0,0 0 0,0 0 0,-1-1 0,1 1 0,0 0 0,0 0 0,0-1 0,0 1 0,-1 0 0,1-1 0,0 1 0,0 0 0,0-1 0,0 1 0,0 0 0,0-1 0,0 1 0,0 0 0,0 0 0,0-1 0,0 1 0,0 0 0,0-1 0,0 1 0,0 0 0,0-1 0,0 1 0,0 0 0,0-1 0,0 1 0,1 0 0,-1-1 0,0 1 0,0 0 0,0 0 0,1-1 0,-1 1 0,0 0 0,0 0 0,1 0 0,-1-1 0,0 1 0,0 0 0,1 0 0,-1 0 0,0 0 0,1-1 0,-1 1 0,0 0 0,1 0 0,-1 0 0,0 0 0,0 0 0,1 0 0,-1 0 0,1 0 0,29 5 0,-28-4 0,-1-1 0,1 1 0,-1 0 0,0-1 0,1 1 0,-1 0 0,1 0 0,-1 0 0,0 0 0,0 0 0,0 0 0,0 0 0,0 0 0,0 1 0,0-1 0,1 3 0,-1-3 0,-1 0 0,-1 0 0,1 0 0,0 0 0,0 0 0,0 0 0,0 0 0,-1 0 0,1 0 0,-1 0 0,1 0 0,0 0 0,-1 0 0,0 0 0,1 0 0,-1-1 0,1 1 0,-1 0 0,0 0 0,0-1 0,0 1 0,1 0 0,-1-1 0,0 1 0,0-1 0,0 1 0,0-1 0,0 1 0,0-1 0,0 0 0,-1 1 0,0 0 0,-1 0 0,1-1 0,0 1 0,-1-1 0,1 0 0,0 1 0,-1-1 0,1 0 0,-1 0 0,1 0 0,0-1 0,-1 1 0,1-1 0,-1 1 0,1-1 0,0 0 0,0 0 0,-1 0 0,1 0 0,-3-2 0,30 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02.672"/>
    </inkml:context>
    <inkml:brush xml:id="br0">
      <inkml:brushProperty name="width" value="0.035" units="cm"/>
      <inkml:brushProperty name="height" value="0.03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181 45 24575,'0'0'0,"1"0"0,2 0 0,-1 2 0,2-1 0,1 0 0,0 0 0,1 0 0,0 0 0,0 0 0,-4 1 0,-1-1 0,-4 0 0,0 1 0,-1 0 0,-1 0 0,0 0 0,0 0 0,0 0 0,-1-1 0,1 2 0,2 0 0,-1 0 0,1 1 0,0-1 0,-1-1 0,0 2 0,0-2 0,1 1 0,-1 0 0,1 0 0,1 2 0,0 0 0,2-1 0,1 1 0,2-1 0,-1-3 0,1-2 0,-3-2 0,-1 0 0,-3 0 0,-1 0 0,0 2 0,-1-2 0,1 1 0,-1-1 0,0 1 0,0 0 0,1-1 0,0 1 0,0 0 0,-1 1 0,2-2 0,-1 2 0,0-1 0,0 1 0,0-1 0,0 0 0,2-1 0,-1 1 0,-1-1 0,0 2 0,-1 0 0,2-1 0,-1 0 0,-1 0 0,1-1 0,-1 1 0,1 0 0,3-1 0,2 1 0,2 1 0,3 0 0,-1 2 0,1 0 0,1 0 0,-1 2 0,0-1 0,0 0 0,0 0 0,1 0 0,0 0 0,1-1 0,-1 1 0,1-2 0,0 1 0,-1-1 0,1 0 0,0 0 0,-1 0 0,1 0 0,0 0 0,-1 0 0,1 0 0,-1 0 0,1 0 0,0-2 0,-2 0 0,0-1 0,0 0 0,1 2 0,-2-2 0,-1 1 0,-4 0 0,-2 1 0,-1 0 0,-1-1 0,0 1 0,0-2 0,-1 1 0,-1 0 0,2-1 0,0 0 0,0 1 0,-1 1 0,0 0 0,0 1 0,0-1 0,0 0 0,1 0 0,0 0 0,-1 0 0,1 0 0,0-1 0,0 1 0,0-1 0,-1 1 0,1-1 0,1 0 0,-1 1 0,-1-1 0,0 2 0,0-1 0,1 0 0,0-1 0,0 1 0,0-2 0,1 1 0,2 0 0,2 1 0,2 2 0,2-1 0,2 2 0,-1 0 0,0 0 0,1 0 0,0 0 0,0-1 0,-1 1 0,0-1 0,1 1 0,-1-1 0,0 1 0,0-1 0,0 1 0,-1 0 0,0 1 0,1-2 0,0 1 0,1-1 0,0-1 0,1 0 0,-2 2 0,0-1 0,0 0 0,1 0 0,0 0 0,-1 1 0,0-1 0,0 1 0,0-1 0,1 0 0,0-1 0,1 1 0,-1-1 0,1 0 0,-3 0 0,-3-1 0,-2 1 0,-3 0 0,-1 0 0,0-1 0,0 0 0,-1-1 0,0 1 0,1-1 0,0 0 0,0 0 0,-1 1 0,0 0 0,0 1 0,0 0 0,-1 0 0,0 0 0,2-2 0,0 1 0,-1 0 0,1 0 0,-1 0 0,0 0 0,1 0 0,0-1 0,0 1 0,-1 0 0,0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12.982"/>
    </inkml:context>
    <inkml:brush xml:id="br0">
      <inkml:brushProperty name="width" value="0.035" units="cm"/>
      <inkml:brushProperty name="height" value="0.035" units="cm"/>
      <inkml:brushProperty name="color" value="#FFFFFF"/>
    </inkml:brush>
  </inkml:definitions>
  <inkml:trace contextRef="#ctx0" brushRef="#br0">121 51 24575,'119'14'0,"-136"-13"0,1 1 0,-1 1 0,-28 8 0,43-10 0,-65 18 0,61-18 0,0 0 0,0 0 0,0 0 0,-1-1 0,1 1 0,0-2 0,0 1 0,-11-2 0,75-4 0,31 4 0,74 4 0,-143 1 0,-31-2 0,-36-8 0,27 3 0,1 0 0,-1 1 0,0 0 0,0 2 0,1 1 0,-1 0 0,-30 5 0,42-1 0,16 3 0,19 2 0,66 4 0,-85-11 0,-25 2 0,13-3 0,1 0 0,0-1 0,0 0 0,-1 1 0,1-1 0,0 0 0,0-1 0,-1 1 0,1-1 0,0 1 0,0-1 0,-4-1 0,48 5 0,-38-2 0,-1-1 0,0 1 0,0 0 0,1-1 0,-1 1 0,0 0 0,0 1 0,0-1 0,0 0 0,0 0 0,2 3 0,-8-2 0,-15-9 0,-41-11 0,2 0 0,-12-15 0,112 36 0,-36-3 0,0 0 0,0 0 0,0 0 0,0 1 0,0 0 0,0 0 0,5 2 0,-10-3 0,0 1 0,0 0 0,0-1 0,0 0 0,1 1 0,-1-1 0,0 0 0,0 1 0,0-1 0,0 0 0,0 0 0,0 0 0,1 0 0,-1 0 0,0 0 0,0-1 0,0 1 0,0 0 0,0 0 0,0-1 0,2 0 0,-3 0 0,0 1 0,-1-1 0,1 0 0,0 1 0,-1-1 0,1 0 0,0 1 0,-1-1 0,1 0 0,-1 1 0,1-1 0,-1 1 0,1-1 0,-1 1 0,1-1 0,-1 1 0,1-1 0,-1 1 0,0 0 0,1-1 0,-1 1 0,0 0 0,0-1 0,1 1 0,-1 0 0,0 0 0,1 0 0,-1 0 0,0 0 0,0 0 0,1 0 0,-1 0 0,-1 0 0,-106-38 0,153 39 0,61 13 0,-16-2 0,-143-23 0,-24-4 0,75 15 0,0-1 0,0 1 0,0 0 0,0-1 0,0 1 0,0-1 0,1 1 0,-1-1 0,0 0 0,0 0 0,0 0 0,1 0 0,-4-2 0,7-2 0,18 7 0,86 19 0,-6-7 0,-91-12 0,0 0 0,0 0 0,0 1 0,13 6 0,-29-10 0,1 0 0,-1 1 0,1 0 0,-1 0 0,-11 1 0,-3 1 0,-115-2 0,205 22 0,-135-43 0,-68-31 0,98 39 0,33 13 0,7 0 0,21 4 0,-14-2 0,1 1 0,-1 0 0,20 10 0,-2-2 0,-22-7 0,-19-5 0,1-1 0,22 4 0,9 2 0,-38-5 0,-10-1 0,52 10 0,-24-8-2,1 0 1,-1 0-1,1 0 0,-1 0 0,1 0 1,-1 0-1,1 0 0,-1 0 0,1 0 0,-1 0 1,0 0-1,1 0 0,-1 1 0,1-1 0,-1 0 1,1 0-1,-1 0 0,1 1 0,-1-1 1,0 0-1,1 1 0,-1-1 0,0 0 0,1 1 1,-1-1-1,0 1 0,1-1 0,-1 0 0,0 1 1,0-1-1,0 1 0,1-1 0,-1 1 0,0-1 1,0 1-1,0-1 0,0 1 0,0-1 1,0 1-1,0-1 0,0 1 0,0-1 0,0 1 1,0 0-1,-21 20 202,-35 10-1685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16/01/2025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63160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12</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a:p>
        </p:txBody>
      </p:sp>
    </p:spTree>
    <p:extLst>
      <p:ext uri="{BB962C8B-B14F-4D97-AF65-F5344CB8AC3E}">
        <p14:creationId xmlns:p14="http://schemas.microsoft.com/office/powerpoint/2010/main" val="629133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16.01.2025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16.01.2025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16.01.2025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16.01.2025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16.01.2025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16.01.2025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16.01.2025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16.01.2025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16.01.2025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customXml" Target="../ink/ink1.xml"/><Relationship Id="rId10" Type="http://schemas.openxmlformats.org/officeDocument/2006/relationships/image" Target="../media/image131.png"/><Relationship Id="rId4" Type="http://schemas.openxmlformats.org/officeDocument/2006/relationships/image" Target="../media/image128.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16.01.2025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dirty="0"/>
              <a:t>Installation</a:t>
            </a:r>
          </a:p>
          <a:p>
            <a:pPr marL="285750" indent="-285750">
              <a:buFont typeface="Arial" panose="020B0604020202020204" pitchFamily="34" charset="0"/>
              <a:buChar char="•"/>
            </a:pPr>
            <a:r>
              <a:rPr lang="de-DE" dirty="0"/>
              <a:t>Repository klonen</a:t>
            </a:r>
          </a:p>
          <a:p>
            <a:pPr marL="285750" indent="-285750">
              <a:buFont typeface="Arial" panose="020B0604020202020204" pitchFamily="34" charset="0"/>
              <a:buChar char="•"/>
            </a:pPr>
            <a:r>
              <a:rPr lang="de-DE" dirty="0"/>
              <a:t>Setup Skript ausführen</a:t>
            </a:r>
          </a:p>
          <a:p>
            <a:pPr marL="285750" indent="-285750">
              <a:buFont typeface="Arial" panose="020B0604020202020204" pitchFamily="34" charset="0"/>
              <a:buChar char="•"/>
            </a:pPr>
            <a:r>
              <a:rPr lang="de-DE" dirty="0"/>
              <a:t>Installationsprotokoll überprüfen</a:t>
            </a:r>
          </a:p>
          <a:p>
            <a:endParaRPr lang="de-DE" dirty="0"/>
          </a:p>
          <a:p>
            <a:endParaRPr lang="de-DE" dirty="0"/>
          </a:p>
          <a:p>
            <a:r>
              <a:rPr lang="de-DE" dirty="0"/>
              <a:t>Wartungsaufgaben</a:t>
            </a:r>
          </a:p>
          <a:p>
            <a:pPr marL="285750" indent="-285750">
              <a:buFont typeface="Arial" panose="020B0604020202020204" pitchFamily="34" charset="0"/>
              <a:buChar char="•"/>
            </a:pPr>
            <a:r>
              <a:rPr lang="de-DE" dirty="0"/>
              <a:t>Tägliche Protokollprüfung</a:t>
            </a:r>
          </a:p>
          <a:p>
            <a:pPr marL="285750" indent="-285750">
              <a:buFont typeface="Arial" panose="020B0604020202020204" pitchFamily="34" charset="0"/>
              <a:buChar char="•"/>
            </a:pPr>
            <a:r>
              <a:rPr lang="de-DE" dirty="0"/>
              <a:t>Wöchentliche Updates</a:t>
            </a:r>
          </a:p>
          <a:p>
            <a:pPr marL="285750" indent="-285750">
              <a:buFont typeface="Arial" panose="020B0604020202020204" pitchFamily="34" charset="0"/>
              <a:buChar char="•"/>
            </a:pPr>
            <a:r>
              <a:rPr lang="de-DE"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dirty="0"/>
              <a:t>Aktuelle Einschränkungen</a:t>
            </a:r>
          </a:p>
          <a:p>
            <a:pPr marL="285750" indent="-285750">
              <a:buFont typeface="Arial" panose="020B0604020202020204" pitchFamily="34" charset="0"/>
              <a:buChar char="•"/>
            </a:pPr>
            <a:r>
              <a:rPr lang="de-DE" dirty="0"/>
              <a:t>Kein HTTPS</a:t>
            </a:r>
          </a:p>
          <a:p>
            <a:pPr marL="285750" indent="-285750">
              <a:buFont typeface="Arial" panose="020B0604020202020204" pitchFamily="34" charset="0"/>
              <a:buChar char="•"/>
            </a:pPr>
            <a:r>
              <a:rPr lang="de-DE" dirty="0"/>
              <a:t>Einfaches Benutzermodell</a:t>
            </a:r>
          </a:p>
          <a:p>
            <a:pPr marL="285750" indent="-285750">
              <a:buFont typeface="Arial" panose="020B0604020202020204" pitchFamily="34" charset="0"/>
              <a:buChar char="•"/>
            </a:pPr>
            <a:r>
              <a:rPr lang="de-DE" dirty="0"/>
              <a:t>Nur lokale Backups</a:t>
            </a:r>
          </a:p>
          <a:p>
            <a:endParaRPr lang="de-DE" dirty="0"/>
          </a:p>
          <a:p>
            <a:r>
              <a:rPr lang="de-DE" dirty="0"/>
              <a:t>Weiterentwicklung</a:t>
            </a:r>
          </a:p>
          <a:p>
            <a:pPr marL="285750" indent="-285750">
              <a:buFont typeface="Arial" panose="020B0604020202020204" pitchFamily="34" charset="0"/>
              <a:buChar char="•"/>
            </a:pPr>
            <a:r>
              <a:rPr lang="de-DE" dirty="0"/>
              <a:t>HTTPS mit Let's Encrypt</a:t>
            </a:r>
          </a:p>
          <a:p>
            <a:pPr marL="285750" indent="-285750">
              <a:buFont typeface="Arial" panose="020B0604020202020204" pitchFamily="34" charset="0"/>
              <a:buChar char="•"/>
            </a:pPr>
            <a:r>
              <a:rPr lang="de-DE" dirty="0"/>
              <a:t>Erweiterte Benutzerrollen</a:t>
            </a:r>
          </a:p>
          <a:p>
            <a:pPr marL="285750" indent="-285750">
              <a:buFont typeface="Arial" panose="020B0604020202020204" pitchFamily="34" charset="0"/>
              <a:buChar char="•"/>
            </a:pPr>
            <a:r>
              <a:rPr lang="de-DE" dirty="0"/>
              <a:t>Datei-Versionierung</a:t>
            </a:r>
          </a:p>
          <a:p>
            <a:pPr marL="285750" indent="-285750">
              <a:buFont typeface="Arial" panose="020B0604020202020204" pitchFamily="34" charset="0"/>
              <a:buChar char="•"/>
            </a:pPr>
            <a:r>
              <a:rPr lang="de-DE"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p:txBody>
          <a:bodyPr/>
          <a:lstStyle/>
          <a:p>
            <a:r>
              <a:rPr lang="de-DE" sz="1800" dirty="0">
                <a:effectLst/>
                <a:latin typeface="Aptos" panose="020B0004020202020204" pitchFamily="34" charset="0"/>
                <a:ea typeface="Aptos" panose="020B0004020202020204" pitchFamily="34" charset="0"/>
                <a:cs typeface="Times New Roman" panose="02020603050405020304" pitchFamily="18" charset="0"/>
                <a:hlinkClick r:id="rId3"/>
              </a:rPr>
              <a:t>https://httpd.apache.org/docs/</a:t>
            </a:r>
            <a:endParaRPr lang="de-DE" sz="1800" dirty="0">
              <a:effectLst/>
              <a:latin typeface="Aptos" panose="020B0004020202020204" pitchFamily="34" charset="0"/>
              <a:ea typeface="Aptos" panose="020B0004020202020204" pitchFamily="34" charset="0"/>
              <a:cs typeface="Times New Roman" panose="02020603050405020304" pitchFamily="18" charset="0"/>
            </a:endParaRPr>
          </a:p>
          <a:p>
            <a:r>
              <a:rPr lang="de-DE" sz="1800" dirty="0">
                <a:effectLst/>
                <a:latin typeface="Aptos" panose="020B0004020202020204" pitchFamily="34" charset="0"/>
                <a:ea typeface="Aptos" panose="020B0004020202020204" pitchFamily="34" charset="0"/>
                <a:cs typeface="Times New Roman" panose="02020603050405020304" pitchFamily="18" charset="0"/>
                <a:hlinkClick r:id="rId4"/>
              </a:rPr>
              <a:t>https://mariadb.com/kb/en/documentation/</a:t>
            </a:r>
            <a:endParaRPr lang="de-DE" sz="1800" dirty="0">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hlinkClick r:id="rId5"/>
              </a:rPr>
              <a:t>https://www.nist.gov/cyberframework</a:t>
            </a:r>
            <a:endParaRPr lang="de-DE"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hlinkClick r:id="rId7"/>
              </a:rPr>
              <a:t>https://tools.ietf.org/html/rfc8446</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8"/>
              </a:rPr>
              <a:t>https://github.com/topics/lamp-stack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9"/>
              </a:rPr>
              <a:t>https://stackoverflow.com/tags/lamp/info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10"/>
              </a:rPr>
              <a:t>https://aws.amazon.com/de/what-is/lamp-stack/</a:t>
            </a:r>
            <a:r>
              <a:rPr lang="en-US" sz="1800" kern="100" dirty="0">
                <a:latin typeface="Aptos" panose="020B0004020202020204" pitchFamily="34" charset="0"/>
                <a:ea typeface="Aptos" panose="020B0004020202020204" pitchFamily="34" charset="0"/>
                <a:cs typeface="Times New Roman" panose="02020603050405020304" pitchFamily="18" charset="0"/>
              </a:rPr>
              <a:t> </a:t>
            </a: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Grafikquellen</a:t>
            </a:r>
            <a:r>
              <a:rPr lang="en-US" sz="1800" kern="100" dirty="0">
                <a:latin typeface="Aptos" panose="020B0004020202020204" pitchFamily="34" charset="0"/>
                <a:ea typeface="Aptos" panose="020B0004020202020204" pitchFamily="34" charset="0"/>
                <a:cs typeface="Times New Roman" panose="02020603050405020304" pitchFamily="18" charset="0"/>
              </a:rPr>
              <a:t>:</a:t>
            </a:r>
          </a:p>
          <a:p>
            <a:r>
              <a:rPr lang="en-US" sz="1800" kern="100" dirty="0">
                <a:latin typeface="Aptos" panose="020B0004020202020204" pitchFamily="34" charset="0"/>
                <a:ea typeface="Aptos" panose="020B0004020202020204" pitchFamily="34" charset="0"/>
                <a:cs typeface="Times New Roman" panose="02020603050405020304" pitchFamily="18" charset="0"/>
                <a:hlinkClick r:id="rId11"/>
              </a:rPr>
              <a:t>https://claude.ai</a:t>
            </a:r>
            <a:r>
              <a:rPr lang="en-US" sz="1800" kern="100" dirty="0">
                <a:latin typeface="Aptos" panose="020B0004020202020204" pitchFamily="34" charset="0"/>
                <a:ea typeface="Aptos" panose="020B0004020202020204" pitchFamily="34" charset="0"/>
                <a:cs typeface="Times New Roman" panose="02020603050405020304" pitchFamily="18" charset="0"/>
              </a:rPr>
              <a:t> </a:t>
            </a:r>
          </a:p>
          <a:p>
            <a:r>
              <a:rPr lang="de-DE" sz="1800" kern="100" dirty="0">
                <a:effectLst/>
                <a:latin typeface="Aptos" panose="020B0004020202020204" pitchFamily="34" charset="0"/>
                <a:ea typeface="Aptos" panose="020B0004020202020204" pitchFamily="34" charset="0"/>
                <a:cs typeface="Times New Roman" panose="02020603050405020304" pitchFamily="18" charset="0"/>
                <a:hlinkClick r:id="rId12"/>
              </a:rPr>
              <a:t>https://mermaid.live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de-DE" dirty="0"/>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1964811"/>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16.01.2025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13</a:t>
            </a:fld>
            <a:endParaRPr lang="en-US" noProof="0" dirty="0"/>
          </a:p>
        </p:txBody>
      </p:sp>
      <p:pic>
        <p:nvPicPr>
          <p:cNvPr id="5" name="Grafik 4" descr="Ein Bild, das Kleidung, Person, Krawatte, Menschliches Gesicht enthält.&#10;&#10;Automatisch generierte Beschreibung">
            <a:extLst>
              <a:ext uri="{FF2B5EF4-FFF2-40B4-BE49-F238E27FC236}">
                <a16:creationId xmlns:a16="http://schemas.microsoft.com/office/drawing/2014/main" id="{0C2DD632-EA95-FA8C-5B6C-2D721157615C}"/>
              </a:ext>
            </a:extLst>
          </p:cNvPr>
          <p:cNvPicPr>
            <a:picLocks noChangeAspect="1"/>
          </p:cNvPicPr>
          <p:nvPr/>
        </p:nvPicPr>
        <p:blipFill>
          <a:blip r:embed="rId3"/>
          <a:stretch>
            <a:fillRect/>
          </a:stretch>
        </p:blipFill>
        <p:spPr>
          <a:xfrm>
            <a:off x="272494" y="2575146"/>
            <a:ext cx="3895993" cy="3895993"/>
          </a:xfrm>
          <a:prstGeom prst="rect">
            <a:avLst/>
          </a:prstGeom>
        </p:spPr>
      </p:pic>
      <p:pic>
        <p:nvPicPr>
          <p:cNvPr id="7" name="Grafik 6" descr="Ein Bild, das Kleidung, Person, Menschliches Gesicht, Rakete enthält.&#10;&#10;Automatisch generierte Beschreibung">
            <a:extLst>
              <a:ext uri="{FF2B5EF4-FFF2-40B4-BE49-F238E27FC236}">
                <a16:creationId xmlns:a16="http://schemas.microsoft.com/office/drawing/2014/main" id="{ABD262F7-B183-B38D-BF29-8F625D42B330}"/>
              </a:ext>
            </a:extLst>
          </p:cNvPr>
          <p:cNvPicPr>
            <a:picLocks noChangeAspect="1"/>
          </p:cNvPicPr>
          <p:nvPr/>
        </p:nvPicPr>
        <p:blipFill>
          <a:blip r:embed="rId4"/>
          <a:stretch>
            <a:fillRect/>
          </a:stretch>
        </p:blipFill>
        <p:spPr>
          <a:xfrm>
            <a:off x="8023514" y="2575146"/>
            <a:ext cx="3895993" cy="3895993"/>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Freihand 7">
                <a:extLst>
                  <a:ext uri="{FF2B5EF4-FFF2-40B4-BE49-F238E27FC236}">
                    <a16:creationId xmlns:a16="http://schemas.microsoft.com/office/drawing/2014/main" id="{5B6B43F6-47F1-76D4-A0C5-8BAC41664916}"/>
                  </a:ext>
                </a:extLst>
              </p14:cNvPr>
              <p14:cNvContentPartPr/>
              <p14:nvPr/>
            </p14:nvContentPartPr>
            <p14:xfrm>
              <a:off x="8769394" y="3200351"/>
              <a:ext cx="25920" cy="21960"/>
            </p14:xfrm>
          </p:contentPart>
        </mc:Choice>
        <mc:Fallback>
          <p:pic>
            <p:nvPicPr>
              <p:cNvPr id="8" name="Freihand 7">
                <a:extLst>
                  <a:ext uri="{FF2B5EF4-FFF2-40B4-BE49-F238E27FC236}">
                    <a16:creationId xmlns:a16="http://schemas.microsoft.com/office/drawing/2014/main" id="{5B6B43F6-47F1-76D4-A0C5-8BAC41664916}"/>
                  </a:ext>
                </a:extLst>
              </p:cNvPr>
              <p:cNvPicPr/>
              <p:nvPr/>
            </p:nvPicPr>
            <p:blipFill>
              <a:blip r:embed="rId6"/>
              <a:stretch>
                <a:fillRect/>
              </a:stretch>
            </p:blipFill>
            <p:spPr>
              <a:xfrm>
                <a:off x="8763274" y="3194231"/>
                <a:ext cx="38160" cy="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9" name="Freihand 8">
                <a:extLst>
                  <a:ext uri="{FF2B5EF4-FFF2-40B4-BE49-F238E27FC236}">
                    <a16:creationId xmlns:a16="http://schemas.microsoft.com/office/drawing/2014/main" id="{67190AB0-D5C6-0C99-89BB-E3486F12FCF7}"/>
                  </a:ext>
                </a:extLst>
              </p14:cNvPr>
              <p14:cNvContentPartPr/>
              <p14:nvPr/>
            </p14:nvContentPartPr>
            <p14:xfrm>
              <a:off x="8769394" y="3196031"/>
              <a:ext cx="79920" cy="46080"/>
            </p14:xfrm>
          </p:contentPart>
        </mc:Choice>
        <mc:Fallback>
          <p:pic>
            <p:nvPicPr>
              <p:cNvPr id="9" name="Freihand 8">
                <a:extLst>
                  <a:ext uri="{FF2B5EF4-FFF2-40B4-BE49-F238E27FC236}">
                    <a16:creationId xmlns:a16="http://schemas.microsoft.com/office/drawing/2014/main" id="{67190AB0-D5C6-0C99-89BB-E3486F12FCF7}"/>
                  </a:ext>
                </a:extLst>
              </p:cNvPr>
              <p:cNvPicPr/>
              <p:nvPr/>
            </p:nvPicPr>
            <p:blipFill>
              <a:blip r:embed="rId8"/>
              <a:stretch>
                <a:fillRect/>
              </a:stretch>
            </p:blipFill>
            <p:spPr>
              <a:xfrm>
                <a:off x="8763274" y="3189911"/>
                <a:ext cx="921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Freihand 11">
                <a:extLst>
                  <a:ext uri="{FF2B5EF4-FFF2-40B4-BE49-F238E27FC236}">
                    <a16:creationId xmlns:a16="http://schemas.microsoft.com/office/drawing/2014/main" id="{07B968D8-A47E-CC7E-8513-D1177ED44D3D}"/>
                  </a:ext>
                </a:extLst>
              </p14:cNvPr>
              <p14:cNvContentPartPr/>
              <p14:nvPr/>
            </p14:nvContentPartPr>
            <p14:xfrm>
              <a:off x="8745634" y="3191351"/>
              <a:ext cx="136080" cy="50760"/>
            </p14:xfrm>
          </p:contentPart>
        </mc:Choice>
        <mc:Fallback>
          <p:pic>
            <p:nvPicPr>
              <p:cNvPr id="12" name="Freihand 11">
                <a:extLst>
                  <a:ext uri="{FF2B5EF4-FFF2-40B4-BE49-F238E27FC236}">
                    <a16:creationId xmlns:a16="http://schemas.microsoft.com/office/drawing/2014/main" id="{07B968D8-A47E-CC7E-8513-D1177ED44D3D}"/>
                  </a:ext>
                </a:extLst>
              </p:cNvPr>
              <p:cNvPicPr/>
              <p:nvPr/>
            </p:nvPicPr>
            <p:blipFill>
              <a:blip r:embed="rId10"/>
              <a:stretch>
                <a:fillRect/>
              </a:stretch>
            </p:blipFill>
            <p:spPr>
              <a:xfrm>
                <a:off x="8739514" y="3185231"/>
                <a:ext cx="148320" cy="63000"/>
              </a:xfrm>
              <a:prstGeom prst="rect">
                <a:avLst/>
              </a:prstGeom>
            </p:spPr>
          </p:pic>
        </mc:Fallback>
      </mc:AlternateContent>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2"/>
                </a:solidFill>
              </a:rPr>
              <a:t>*Die Bilder sind KI-generiert</a:t>
            </a:r>
          </a:p>
        </p:txBody>
      </p:sp>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16.01.2025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Komponenten</a:t>
            </a:r>
          </a:p>
          <a:p>
            <a:pPr marL="285750" indent="-285750">
              <a:buFont typeface="Arial" panose="020B0604020202020204" pitchFamily="34" charset="0"/>
              <a:buChar char="•"/>
            </a:pPr>
            <a:r>
              <a:rPr lang="de-DE" sz="1600" dirty="0"/>
              <a:t>Linux (Raspberry Pi OS)</a:t>
            </a:r>
          </a:p>
          <a:p>
            <a:pPr marL="285750" indent="-285750">
              <a:buFont typeface="Arial" panose="020B0604020202020204" pitchFamily="34" charset="0"/>
              <a:buChar char="•"/>
            </a:pPr>
            <a:r>
              <a:rPr lang="de-DE" sz="1600" dirty="0"/>
              <a:t>Apache2 (mit mod_rewrite, mod_headers)</a:t>
            </a:r>
          </a:p>
          <a:p>
            <a:pPr marL="285750" indent="-285750">
              <a:buFont typeface="Arial" panose="020B0604020202020204" pitchFamily="34" charset="0"/>
              <a:buChar char="•"/>
            </a:pPr>
            <a:r>
              <a:rPr lang="de-DE" sz="1600" dirty="0"/>
              <a:t>MariaDB (InnoDB Engine)</a:t>
            </a:r>
          </a:p>
          <a:p>
            <a:pPr marL="285750" indent="-285750">
              <a:buFont typeface="Arial" panose="020B0604020202020204" pitchFamily="34" charset="0"/>
              <a:buChar char="•"/>
            </a:pPr>
            <a:r>
              <a:rPr lang="de-DE" sz="1600" dirty="0"/>
              <a:t>PHP 8.4+</a:t>
            </a:r>
          </a:p>
          <a:p>
            <a:pPr marL="285750" indent="-285750">
              <a:buFont typeface="Arial" panose="020B0604020202020204" pitchFamily="34" charset="0"/>
              <a:buChar char="•"/>
            </a:pPr>
            <a:r>
              <a:rPr lang="de-DE" sz="1600" dirty="0"/>
              <a:t>Systemanforderungen</a:t>
            </a:r>
          </a:p>
          <a:p>
            <a:pPr marL="285750" indent="-285750">
              <a:buFont typeface="Arial" panose="020B0604020202020204" pitchFamily="34" charset="0"/>
              <a:buChar char="•"/>
            </a:pPr>
            <a:r>
              <a:rPr lang="de-DE" sz="1600" dirty="0"/>
              <a:t>CPU: 1,8 GHz</a:t>
            </a:r>
          </a:p>
          <a:p>
            <a:pPr marL="285750" indent="-285750">
              <a:buFont typeface="Arial" panose="020B0604020202020204" pitchFamily="34" charset="0"/>
              <a:buChar char="•"/>
            </a:pPr>
            <a:r>
              <a:rPr lang="de-DE" sz="1600" dirty="0"/>
              <a:t>RAM: 4 GB</a:t>
            </a:r>
          </a:p>
          <a:p>
            <a:pPr marL="285750" indent="-285750">
              <a:buFont typeface="Arial" panose="020B0604020202020204" pitchFamily="34" charset="0"/>
              <a:buChar char="•"/>
            </a:pPr>
            <a:r>
              <a:rPr lang="de-DE" sz="1600" dirty="0"/>
              <a:t>Speicher: 32 GB</a:t>
            </a:r>
          </a:p>
          <a:p>
            <a:pPr marL="285750"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dirty="0"/>
              <a:t>Haupttabellen</a:t>
            </a:r>
          </a:p>
          <a:p>
            <a:pPr marL="285750" indent="-285750">
              <a:buFont typeface="Arial" panose="020B0604020202020204" pitchFamily="34" charset="0"/>
              <a:buChar char="•"/>
            </a:pPr>
            <a:r>
              <a:rPr lang="de-DE" dirty="0"/>
              <a:t>Users (Benutzerverwaltung)</a:t>
            </a:r>
          </a:p>
          <a:p>
            <a:pPr marL="465750" lvl="2" indent="-285750">
              <a:buFont typeface="Arial" panose="020B0604020202020204" pitchFamily="34" charset="0"/>
              <a:buChar char="•"/>
            </a:pPr>
            <a:r>
              <a:rPr lang="de-DE" dirty="0"/>
              <a:t>Primary Key: </a:t>
            </a:r>
            <a:r>
              <a:rPr lang="de-DE" dirty="0" err="1"/>
              <a:t>id</a:t>
            </a:r>
            <a:endParaRPr lang="de-DE" dirty="0"/>
          </a:p>
          <a:p>
            <a:pPr marL="465750" lvl="2" indent="-285750">
              <a:buFont typeface="Arial" panose="020B0604020202020204" pitchFamily="34" charset="0"/>
              <a:buChar char="•"/>
            </a:pPr>
            <a:r>
              <a:rPr lang="de-DE" dirty="0"/>
              <a:t>Unique Key: email </a:t>
            </a:r>
          </a:p>
          <a:p>
            <a:pPr marL="285750" indent="-285750">
              <a:buFont typeface="Arial" panose="020B0604020202020204" pitchFamily="34" charset="0"/>
              <a:buChar char="•"/>
            </a:pPr>
            <a:r>
              <a:rPr lang="de-DE" dirty="0"/>
              <a:t>Files (Dokumentenverwaltung)</a:t>
            </a:r>
          </a:p>
          <a:p>
            <a:pPr marL="465750" lvl="2" indent="-285750">
              <a:buFont typeface="Arial" panose="020B0604020202020204" pitchFamily="34" charset="0"/>
              <a:buChar char="•"/>
            </a:pPr>
            <a:r>
              <a:rPr lang="de-DE" dirty="0"/>
              <a:t>Primary Key: </a:t>
            </a:r>
            <a:r>
              <a:rPr lang="de-DE" dirty="0" err="1"/>
              <a:t>id</a:t>
            </a:r>
            <a:endParaRPr lang="de-DE" dirty="0"/>
          </a:p>
          <a:p>
            <a:pPr marL="465750" lvl="2" indent="-285750">
              <a:buFont typeface="Arial" panose="020B0604020202020204" pitchFamily="34" charset="0"/>
              <a:buChar char="•"/>
            </a:pPr>
            <a:r>
              <a:rPr lang="de-DE" dirty="0"/>
              <a:t>Foreign Key: </a:t>
            </a:r>
            <a:r>
              <a:rPr lang="de-DE" dirty="0" err="1"/>
              <a:t>user_id</a:t>
            </a:r>
            <a:endParaRPr lang="de-DE" dirty="0"/>
          </a:p>
          <a:p>
            <a:endParaRPr lang="de-DE" dirty="0"/>
          </a:p>
          <a:p>
            <a:r>
              <a:rPr lang="de-DE" dirty="0"/>
              <a:t>Features</a:t>
            </a:r>
          </a:p>
          <a:p>
            <a:pPr marL="285750" indent="-285750">
              <a:buFont typeface="Arial" panose="020B0604020202020204" pitchFamily="34" charset="0"/>
              <a:buChar char="•"/>
            </a:pPr>
            <a:r>
              <a:rPr lang="de-DE" dirty="0"/>
              <a:t>UTF-8MB4 Zeichensatz</a:t>
            </a:r>
          </a:p>
          <a:p>
            <a:pPr marL="285750" indent="-285750">
              <a:buFont typeface="Arial" panose="020B0604020202020204" pitchFamily="34" charset="0"/>
              <a:buChar char="•"/>
            </a:pPr>
            <a:r>
              <a:rPr lang="de-DE" dirty="0"/>
              <a:t>Referentielle Integrität</a:t>
            </a:r>
          </a:p>
          <a:p>
            <a:pPr marL="285750" indent="-285750">
              <a:buFont typeface="Arial" panose="020B0604020202020204" pitchFamily="34" charset="0"/>
              <a:buChar char="•"/>
            </a:pPr>
            <a:r>
              <a:rPr lang="de-DE"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dirty="0"/>
              <a:t>Apache-Sicherheit</a:t>
            </a:r>
          </a:p>
          <a:p>
            <a:pPr marL="285750" indent="-285750">
              <a:buFont typeface="Arial" panose="020B0604020202020204" pitchFamily="34" charset="0"/>
              <a:buChar char="•"/>
            </a:pPr>
            <a:r>
              <a:rPr lang="de-DE" dirty="0"/>
              <a:t>Verzeichnislisting deaktiviert</a:t>
            </a:r>
          </a:p>
          <a:p>
            <a:pPr marL="285750" indent="-285750">
              <a:buFont typeface="Arial" panose="020B0604020202020204" pitchFamily="34" charset="0"/>
              <a:buChar char="•"/>
            </a:pPr>
            <a:r>
              <a:rPr lang="de-DE" dirty="0"/>
              <a:t>Security-Header aktiviert</a:t>
            </a:r>
          </a:p>
          <a:p>
            <a:pPr marL="285750" indent="-285750">
              <a:buFont typeface="Arial" panose="020B0604020202020204" pitchFamily="34" charset="0"/>
              <a:buChar char="•"/>
            </a:pPr>
            <a:r>
              <a:rPr lang="de-DE" dirty="0"/>
              <a:t>Zugriffsbeschränkungen</a:t>
            </a:r>
          </a:p>
          <a:p>
            <a:r>
              <a:rPr lang="de-DE" dirty="0"/>
              <a:t>Firewall (UFW)</a:t>
            </a:r>
          </a:p>
          <a:p>
            <a:pPr marL="285750" indent="-285750">
              <a:buFont typeface="Arial" panose="020B0604020202020204" pitchFamily="34" charset="0"/>
              <a:buChar char="•"/>
            </a:pPr>
            <a:r>
              <a:rPr lang="de-DE" dirty="0"/>
              <a:t>Standardmäßig alles blockiert</a:t>
            </a:r>
          </a:p>
          <a:p>
            <a:pPr marL="285750" indent="-285750">
              <a:buFont typeface="Arial" panose="020B0604020202020204" pitchFamily="34" charset="0"/>
              <a:buChar char="•"/>
            </a:pPr>
            <a:r>
              <a:rPr lang="de-DE" dirty="0"/>
              <a:t>Nur notwendige Ports offen:</a:t>
            </a:r>
          </a:p>
          <a:p>
            <a:pPr marL="465750" lvl="2" indent="-285750">
              <a:buFont typeface="Arial" panose="020B0604020202020204" pitchFamily="34" charset="0"/>
              <a:buChar char="•"/>
            </a:pPr>
            <a:r>
              <a:rPr lang="de-DE" dirty="0"/>
              <a:t>HTTP (80)</a:t>
            </a:r>
          </a:p>
          <a:p>
            <a:pPr marL="465750" lvl="2" indent="-285750">
              <a:buFont typeface="Arial" panose="020B0604020202020204" pitchFamily="34" charset="0"/>
              <a:buChar char="•"/>
            </a:pPr>
            <a:r>
              <a:rPr lang="de-DE" dirty="0"/>
              <a:t>HTTPS (443)</a:t>
            </a:r>
          </a:p>
          <a:p>
            <a:pPr marL="465750" lvl="2" indent="-285750">
              <a:buFont typeface="Arial" panose="020B0604020202020204" pitchFamily="34" charset="0"/>
              <a:buChar char="•"/>
            </a:pPr>
            <a:r>
              <a:rPr lang="de-DE"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dirty="0"/>
              <a:t>Systemüberwachung</a:t>
            </a:r>
          </a:p>
          <a:p>
            <a:pPr marL="285750" indent="-285750">
              <a:buFont typeface="Arial" panose="020B0604020202020204" pitchFamily="34" charset="0"/>
              <a:buChar char="•"/>
            </a:pPr>
            <a:r>
              <a:rPr lang="de-DE" dirty="0"/>
              <a:t>Automatische Checks alle 5 Minuten</a:t>
            </a:r>
          </a:p>
          <a:p>
            <a:pPr marL="285750" indent="-285750">
              <a:buFont typeface="Arial" panose="020B0604020202020204" pitchFamily="34" charset="0"/>
              <a:buChar char="•"/>
            </a:pPr>
            <a:r>
              <a:rPr lang="de-DE" dirty="0"/>
              <a:t>Überwachung kritischer Dienste</a:t>
            </a:r>
          </a:p>
          <a:p>
            <a:pPr marL="285750" indent="-285750">
              <a:buFont typeface="Arial" panose="020B0604020202020204" pitchFamily="34" charset="0"/>
              <a:buChar char="•"/>
            </a:pPr>
            <a:r>
              <a:rPr lang="de-DE" dirty="0"/>
              <a:t>Protokollierung aller Ereignisse</a:t>
            </a:r>
          </a:p>
          <a:p>
            <a:pPr marL="285750" lvl="1" indent="-285750">
              <a:buFont typeface="Arial" panose="020B0604020202020204" pitchFamily="34" charset="0"/>
              <a:buChar char="•"/>
            </a:pPr>
            <a:r>
              <a:rPr lang="de-DE" b="1" dirty="0"/>
              <a:t>Ausgabe des Firewall </a:t>
            </a:r>
            <a:r>
              <a:rPr lang="de-DE" b="1" dirty="0" err="1"/>
              <a:t>Statuses</a:t>
            </a:r>
            <a:endParaRPr lang="de-DE" b="1" dirty="0"/>
          </a:p>
          <a:p>
            <a:pPr marL="285750" lvl="1" indent="-285750">
              <a:buFont typeface="Arial" panose="020B0604020202020204" pitchFamily="34" charset="0"/>
              <a:buChar char="•"/>
            </a:pPr>
            <a:r>
              <a:rPr lang="de-DE" b="1" dirty="0"/>
              <a:t>Ausgabe aller aktive Netzwerk- </a:t>
            </a:r>
            <a:br>
              <a:rPr lang="de-DE" b="1" dirty="0"/>
            </a:br>
            <a:r>
              <a:rPr lang="de-DE" b="1" dirty="0"/>
              <a:t>verbindungen</a:t>
            </a:r>
          </a:p>
          <a:p>
            <a:pPr marL="285750" lvl="1" indent="-285750">
              <a:buFont typeface="Arial" panose="020B0604020202020204" pitchFamily="34" charset="0"/>
              <a:buChar char="•"/>
            </a:pPr>
            <a:r>
              <a:rPr lang="de-DE" b="1" dirty="0"/>
              <a:t>Ausgabe des verbliebenen</a:t>
            </a:r>
            <a:br>
              <a:rPr lang="de-DE" b="1" dirty="0"/>
            </a:br>
            <a:r>
              <a:rPr lang="de-DE" b="1"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477471" y="2774602"/>
            <a:ext cx="8429625"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2"/>
          <a:stretch>
            <a:fillRect/>
          </a:stretch>
        </p:blipFill>
        <p:spPr>
          <a:xfrm>
            <a:off x="6096000" y="1581852"/>
            <a:ext cx="4323457" cy="4504472"/>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2031325"/>
          </a:xfrm>
          <a:prstGeom prst="rect">
            <a:avLst/>
          </a:prstGeom>
        </p:spPr>
        <p:txBody>
          <a:bodyPr>
            <a:spAutoFit/>
          </a:bodyPr>
          <a:lstStyle/>
          <a:p>
            <a:r>
              <a:rPr lang="de-DE" b="1" dirty="0"/>
              <a:t>Backup-System</a:t>
            </a:r>
          </a:p>
          <a:p>
            <a:pPr marL="285750" indent="-285750">
              <a:buFont typeface="Arial" panose="020B0604020202020204" pitchFamily="34" charset="0"/>
              <a:buChar char="•"/>
            </a:pPr>
            <a:r>
              <a:rPr lang="de-DE" dirty="0"/>
              <a:t>Tägliche inkrementelle Backups</a:t>
            </a:r>
          </a:p>
          <a:p>
            <a:pPr marL="285750" indent="-285750">
              <a:buFont typeface="Arial" panose="020B0604020202020204" pitchFamily="34" charset="0"/>
              <a:buChar char="•"/>
            </a:pPr>
            <a:r>
              <a:rPr lang="de-DE" dirty="0"/>
              <a:t>7-Tage-Rotation</a:t>
            </a:r>
          </a:p>
          <a:p>
            <a:pPr marL="285750" indent="-285750">
              <a:buFont typeface="Arial" panose="020B0604020202020204" pitchFamily="34" charset="0"/>
              <a:buChar char="•"/>
            </a:pPr>
            <a:r>
              <a:rPr lang="de-DE" dirty="0"/>
              <a:t>Automatisierte Wiederherstellung</a:t>
            </a:r>
          </a:p>
          <a:p>
            <a:pPr marL="285750" indent="-285750">
              <a:buFont typeface="Arial" panose="020B0604020202020204" pitchFamily="34" charset="0"/>
              <a:buChar char="•"/>
            </a:pPr>
            <a:r>
              <a:rPr lang="de-DE" dirty="0"/>
              <a:t>Cron-job</a:t>
            </a:r>
          </a:p>
          <a:p>
            <a:pPr marL="285750" indent="-285750">
              <a:buFont typeface="Arial" panose="020B0604020202020204" pitchFamily="34" charset="0"/>
              <a:buChar char="•"/>
            </a:pPr>
            <a:r>
              <a:rPr lang="de-DE" dirty="0"/>
              <a:t>Backup wird in einem komprimierten Archiv</a:t>
            </a:r>
            <a:br>
              <a:rPr lang="de-DE" dirty="0"/>
            </a:br>
            <a:r>
              <a:rPr lang="de-DE"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698872"/>
            <a:ext cx="5414108" cy="1938992"/>
          </a:xfrm>
          <a:prstGeom prst="rect">
            <a:avLst/>
          </a:prstGeom>
          <a:noFill/>
        </p:spPr>
        <p:txBody>
          <a:bodyPr wrap="square" lIns="0" tIns="0" rIns="0" bIns="0" rtlCol="0">
            <a:spAutoFit/>
          </a:bodyPr>
          <a:lstStyle/>
          <a:p>
            <a:pPr algn="l"/>
            <a:r>
              <a:rPr lang="de-DE" b="1" dirty="0">
                <a:solidFill>
                  <a:schemeClr val="tx2"/>
                </a:solidFill>
              </a:rPr>
              <a:t>Restore-System</a:t>
            </a:r>
          </a:p>
          <a:p>
            <a:pPr marL="285750" indent="-285750" algn="l">
              <a:buFont typeface="Arial" panose="020B0604020202020204" pitchFamily="34" charset="0"/>
              <a:buChar char="•"/>
            </a:pPr>
            <a:r>
              <a:rPr lang="de-DE" dirty="0">
                <a:solidFill>
                  <a:schemeClr val="tx2"/>
                </a:solidFill>
              </a:rPr>
              <a:t>Wiederherstellung bei Datenverlust</a:t>
            </a:r>
          </a:p>
          <a:p>
            <a:pPr marL="285750" indent="-285750" algn="l">
              <a:buFont typeface="Arial" panose="020B0604020202020204" pitchFamily="34" charset="0"/>
              <a:buChar char="•"/>
            </a:pPr>
            <a:r>
              <a:rPr lang="de-DE" dirty="0">
                <a:solidFill>
                  <a:schemeClr val="tx2"/>
                </a:solidFill>
              </a:rPr>
              <a:t>Restore-</a:t>
            </a:r>
            <a:r>
              <a:rPr lang="de-DE" dirty="0" err="1">
                <a:solidFill>
                  <a:schemeClr val="tx2"/>
                </a:solidFill>
              </a:rPr>
              <a:t>Lamp</a:t>
            </a:r>
            <a:r>
              <a:rPr lang="de-DE" dirty="0">
                <a:solidFill>
                  <a:schemeClr val="tx2"/>
                </a:solidFill>
              </a:rPr>
              <a:t> backup-YYYYMMDD.tar.gz</a:t>
            </a:r>
          </a:p>
          <a:p>
            <a:pPr marL="285750" indent="-285750" algn="l">
              <a:buFont typeface="Arial" panose="020B0604020202020204" pitchFamily="34" charset="0"/>
              <a:buChar char="•"/>
            </a:pPr>
            <a:r>
              <a:rPr lang="de-DE" dirty="0">
                <a:solidFill>
                  <a:schemeClr val="tx2"/>
                </a:solidFill>
              </a:rPr>
              <a:t>Während der Wiederherstellung</a:t>
            </a:r>
          </a:p>
          <a:p>
            <a:pPr marL="742950" lvl="1" indent="-285750">
              <a:buFont typeface="Arial" panose="020B0604020202020204" pitchFamily="34" charset="0"/>
              <a:buChar char="•"/>
            </a:pPr>
            <a:r>
              <a:rPr lang="de-DE" dirty="0">
                <a:solidFill>
                  <a:schemeClr val="tx2"/>
                </a:solidFill>
              </a:rPr>
              <a:t>Apache und MySQL werden gestoppt</a:t>
            </a:r>
          </a:p>
          <a:p>
            <a:pPr marL="742950" lvl="1" indent="-285750">
              <a:buFont typeface="Arial" panose="020B0604020202020204" pitchFamily="34" charset="0"/>
              <a:buChar char="•"/>
            </a:pPr>
            <a:r>
              <a:rPr lang="de-DE" dirty="0">
                <a:solidFill>
                  <a:schemeClr val="tx2"/>
                </a:solidFill>
              </a:rPr>
              <a:t>Backupdateien werden über die alten kopiert</a:t>
            </a:r>
          </a:p>
          <a:p>
            <a:pPr marL="742950" lvl="1" indent="-285750">
              <a:buFont typeface="Arial" panose="020B0604020202020204" pitchFamily="34" charset="0"/>
              <a:buChar char="•"/>
            </a:pPr>
            <a:r>
              <a:rPr lang="de-DE"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Props1.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3.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451</Words>
  <Application>Microsoft Office PowerPoint</Application>
  <PresentationFormat>Breitbild</PresentationFormat>
  <Paragraphs>150</Paragraphs>
  <Slides>13</Slides>
  <Notes>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13</vt:i4>
      </vt:variant>
    </vt:vector>
  </HeadingPairs>
  <TitlesOfParts>
    <vt:vector size="20"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Systemarchitektur</vt:lpstr>
      <vt:lpstr>Datenbank-Design</vt:lpstr>
      <vt:lpstr>Sicherheitsarchitektur  </vt:lpstr>
      <vt:lpstr>Systemüberwachung</vt:lpstr>
      <vt:lpstr>Backup</vt:lpstr>
      <vt:lpstr>Installation und Wartung </vt:lpstr>
      <vt:lpstr>Weiterentwicklung </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2025-01-16T11:01:47Z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